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59" r:id="rId3"/>
    <p:sldId id="261" r:id="rId4"/>
    <p:sldId id="267" r:id="rId5"/>
    <p:sldId id="262" r:id="rId6"/>
    <p:sldId id="266" r:id="rId7"/>
    <p:sldId id="264" r:id="rId8"/>
    <p:sldId id="263" r:id="rId9"/>
    <p:sldId id="269" r:id="rId10"/>
    <p:sldId id="270" r:id="rId11"/>
    <p:sldId id="265" r:id="rId12"/>
    <p:sldId id="271" r:id="rId13"/>
    <p:sldId id="272" r:id="rId14"/>
    <p:sldId id="273" r:id="rId15"/>
    <p:sldId id="276" r:id="rId16"/>
    <p:sldId id="277" r:id="rId17"/>
    <p:sldId id="274" r:id="rId18"/>
    <p:sldId id="275" r:id="rId19"/>
    <p:sldId id="281" r:id="rId20"/>
    <p:sldId id="278" r:id="rId21"/>
    <p:sldId id="279" r:id="rId22"/>
    <p:sldId id="280" r:id="rId23"/>
    <p:sldId id="268" r:id="rId24"/>
    <p:sldId id="283" r:id="rId25"/>
    <p:sldId id="284" r:id="rId26"/>
    <p:sldId id="282" r:id="rId27"/>
    <p:sldId id="285" r:id="rId28"/>
    <p:sldId id="286" r:id="rId29"/>
    <p:sldId id="305" r:id="rId30"/>
    <p:sldId id="300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  <p:sldId id="303" r:id="rId47"/>
    <p:sldId id="304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10/5/2018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github.com/bklug/introductory-alexa-workshop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Let’s examine the directories and files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scratch</a:t>
            </a:r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Utterances from the SampleUtterances.txt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pPr lvl="1"/>
            <a:r>
              <a:rPr lang="en-US" sz="2800" dirty="0" smtClean="0"/>
              <a:t>Built-in intents</a:t>
            </a:r>
            <a:endParaRPr lang="en-US" sz="2800" dirty="0" smtClean="0"/>
          </a:p>
          <a:p>
            <a:pPr lvl="2"/>
            <a:r>
              <a:rPr lang="en-US" sz="2900" dirty="0" smtClean="0"/>
              <a:t>Add your own responses to these intents</a:t>
            </a:r>
            <a:endParaRPr lang="en-US" sz="29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-blood-test-results”</a:t>
            </a:r>
          </a:p>
          <a:p>
            <a:r>
              <a:rPr lang="en-US" sz="3200" dirty="0" smtClean="0"/>
              <a:t>Runtime – Node.js 8.10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Skill ID verification (temporary)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</a:t>
            </a:r>
            <a:r>
              <a:rPr lang="en-US" sz="3050" dirty="0" smtClean="0"/>
              <a:t>blood results” </a:t>
            </a:r>
            <a:r>
              <a:rPr lang="en-US" sz="3050" dirty="0" smtClean="0"/>
              <a:t>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</a:t>
            </a:r>
            <a:r>
              <a:rPr lang="en-US" sz="3050" dirty="0" smtClean="0"/>
              <a:t>blood results”  </a:t>
            </a:r>
            <a:endParaRPr lang="en-US" sz="3050" dirty="0" smtClean="0"/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</a:t>
            </a:r>
            <a:r>
              <a:rPr lang="en-US" sz="3050" dirty="0" smtClean="0"/>
              <a:t>blood results”</a:t>
            </a:r>
            <a:endParaRPr lang="en-US" sz="3050" dirty="0" smtClean="0"/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</a:t>
            </a:r>
            <a:r>
              <a:rPr lang="en-US" sz="3200" dirty="0" smtClean="0"/>
              <a:t>three built-in </a:t>
            </a:r>
            <a:r>
              <a:rPr lang="en-US" sz="3200" dirty="0" smtClean="0"/>
              <a:t>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err="1" smtClean="0"/>
              <a:t>NavigateHome</a:t>
            </a:r>
            <a:r>
              <a:rPr lang="en-US" sz="3050" dirty="0" err="1" smtClean="0"/>
              <a:t>Intent</a:t>
            </a:r>
            <a:endParaRPr lang="en-US" sz="3050" dirty="0" smtClean="0"/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2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1618</TotalTime>
  <Words>1173</Words>
  <Application>Microsoft Office PowerPoint</Application>
  <PresentationFormat>On-screen Show (4:3)</PresentationFormat>
  <Paragraphs>269</Paragraphs>
  <Slides>47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Node.js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PowerPoint Presentation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290</cp:revision>
  <dcterms:created xsi:type="dcterms:W3CDTF">2018-01-31T00:29:30Z</dcterms:created>
  <dcterms:modified xsi:type="dcterms:W3CDTF">2018-10-06T02:52:23Z</dcterms:modified>
</cp:coreProperties>
</file>

<file path=docProps/thumbnail.jpeg>
</file>